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BD1F-19A4-4FBA-B6B3-E643AFC48249}" type="datetimeFigureOut">
              <a:rPr lang="en-US" smtClean="0"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3D64-CF3C-44A3-ABF8-61FDBCB34B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example of overlapping account that are not </a:t>
            </a:r>
            <a:r>
              <a:rPr lang="en-GB" dirty="0" err="1" smtClean="0"/>
              <a:t>hierarchichal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Incomplete Observation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00750" cy="4829196"/>
          </a:xfrm>
        </p:spPr>
        <p:txBody>
          <a:bodyPr>
            <a:normAutofit/>
          </a:bodyPr>
          <a:lstStyle/>
          <a:p>
            <a:r>
              <a:rPr lang="en-GB" dirty="0" smtClean="0"/>
              <a:t>A “selector” process randomly returns one of its inputs</a:t>
            </a:r>
          </a:p>
          <a:p>
            <a:r>
              <a:rPr lang="en-GB" dirty="0" smtClean="0"/>
              <a:t>We do not have multiple full knowledge of the system and did not observe which input was selected in  a past execution</a:t>
            </a:r>
          </a:p>
          <a:p>
            <a:r>
              <a:rPr lang="en-GB" dirty="0" smtClean="0"/>
              <a:t>However, we know that one of the inputs was definitely selected</a:t>
            </a:r>
            <a:endParaRPr lang="en-US" dirty="0"/>
          </a:p>
        </p:txBody>
      </p:sp>
      <p:pic>
        <p:nvPicPr>
          <p:cNvPr id="5123" name="Picture 3" descr="C:\Users\lavm\AppData\Local\Microsoft\Windows\Temporary Internet Files\Content.IE5\65KUQ9VS\MCBD1974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14818"/>
            <a:ext cx="1935163" cy="20859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143768" y="2214554"/>
            <a:ext cx="100013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>
          <a:xfrm rot="5400000">
            <a:off x="7429520" y="321468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072330" y="192880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644628" y="192800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7393801" y="2464587"/>
            <a:ext cx="285752" cy="214314"/>
          </a:xfrm>
          <a:prstGeom prst="line">
            <a:avLst/>
          </a:prstGeom>
          <a:ln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Mutually Exclusive Accounts</a:t>
            </a:r>
            <a:endParaRPr lang="en-US" dirty="0"/>
          </a:p>
        </p:txBody>
      </p:sp>
      <p:sp>
        <p:nvSpPr>
          <p:cNvPr id="5" name="Rectangle 20"/>
          <p:cNvSpPr>
            <a:spLocks noChangeAspect="1" noChangeArrowheads="1"/>
          </p:cNvSpPr>
          <p:nvPr/>
        </p:nvSpPr>
        <p:spPr bwMode="auto">
          <a:xfrm>
            <a:off x="4366616" y="3393281"/>
            <a:ext cx="920750" cy="922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P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3214678" y="1643050"/>
            <a:ext cx="3224626" cy="993775"/>
            <a:chOff x="1857356" y="1428736"/>
            <a:chExt cx="3224626" cy="993775"/>
          </a:xfrm>
        </p:grpSpPr>
        <p:sp>
          <p:nvSpPr>
            <p:cNvPr id="7" name="Oval 19"/>
            <p:cNvSpPr>
              <a:spLocks noChangeAspect="1" noChangeArrowheads="1"/>
            </p:cNvSpPr>
            <p:nvPr/>
          </p:nvSpPr>
          <p:spPr bwMode="auto">
            <a:xfrm>
              <a:off x="1857356" y="1428736"/>
              <a:ext cx="920750" cy="9223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400" dirty="0" smtClean="0"/>
                <a:t>A1</a:t>
              </a:r>
              <a:endParaRPr lang="en-GB" sz="2400" dirty="0"/>
            </a:p>
          </p:txBody>
        </p:sp>
        <p:sp>
          <p:nvSpPr>
            <p:cNvPr id="8" name="Oval 19"/>
            <p:cNvSpPr>
              <a:spLocks noChangeAspect="1" noChangeArrowheads="1"/>
            </p:cNvSpPr>
            <p:nvPr/>
          </p:nvSpPr>
          <p:spPr bwMode="auto">
            <a:xfrm>
              <a:off x="4161232" y="1500174"/>
              <a:ext cx="920750" cy="9223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2400" dirty="0" smtClean="0"/>
                <a:t>A2</a:t>
              </a:r>
              <a:endParaRPr lang="en-GB" sz="2400" dirty="0"/>
            </a:p>
          </p:txBody>
        </p:sp>
      </p:grpSp>
      <p:sp>
        <p:nvSpPr>
          <p:cNvPr id="11" name="Oval 19"/>
          <p:cNvSpPr>
            <a:spLocks noChangeAspect="1" noChangeArrowheads="1"/>
          </p:cNvSpPr>
          <p:nvPr/>
        </p:nvSpPr>
        <p:spPr bwMode="auto">
          <a:xfrm>
            <a:off x="4366616" y="5286388"/>
            <a:ext cx="920750" cy="922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dirty="0" smtClean="0"/>
              <a:t>A3</a:t>
            </a:r>
            <a:endParaRPr lang="en-GB" sz="2400" dirty="0"/>
          </a:p>
        </p:txBody>
      </p:sp>
      <p:cxnSp>
        <p:nvCxnSpPr>
          <p:cNvPr id="12" name="Straight Arrow Connector 11"/>
          <p:cNvCxnSpPr>
            <a:stCxn id="5" idx="0"/>
          </p:cNvCxnSpPr>
          <p:nvPr/>
        </p:nvCxnSpPr>
        <p:spPr>
          <a:xfrm rot="16200000" flipV="1">
            <a:off x="3932307" y="2498597"/>
            <a:ext cx="962966" cy="826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rot="5400000" flipH="1" flipV="1">
            <a:off x="4794430" y="2534316"/>
            <a:ext cx="891527" cy="826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</p:cNvCxnSpPr>
          <p:nvPr/>
        </p:nvCxnSpPr>
        <p:spPr>
          <a:xfrm rot="5400000" flipH="1" flipV="1">
            <a:off x="4341609" y="4801002"/>
            <a:ext cx="970768" cy="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2066" y="2928934"/>
            <a:ext cx="966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used(arg2)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6116" y="2928934"/>
            <a:ext cx="966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used(arg1)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7752" y="4714884"/>
            <a:ext cx="1779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bg1">
                    <a:lumMod val="65000"/>
                  </a:schemeClr>
                </a:solidFill>
              </a:rPr>
              <a:t>wasGeneratedBy</a:t>
            </a:r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(out)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3505" y="3929066"/>
            <a:ext cx="146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type=selector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433079">
            <a:off x="4521495" y="1973296"/>
            <a:ext cx="2803098" cy="3872095"/>
          </a:xfrm>
          <a:prstGeom prst="arc">
            <a:avLst>
              <a:gd name="adj1" fmla="val 15859593"/>
              <a:gd name="adj2" fmla="val 4897877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20166921" flipH="1">
            <a:off x="2378353" y="1973296"/>
            <a:ext cx="2803098" cy="3872095"/>
          </a:xfrm>
          <a:prstGeom prst="arc">
            <a:avLst>
              <a:gd name="adj1" fmla="val 15859593"/>
              <a:gd name="adj2" fmla="val 489787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72330" y="4857760"/>
            <a:ext cx="1799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00B050"/>
                </a:solidFill>
              </a:rPr>
              <a:t>wasDerivedFrom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>
                <a:solidFill>
                  <a:srgbClr val="00B050"/>
                </a:solidFill>
              </a:rPr>
              <a:t>t</a:t>
            </a:r>
            <a:r>
              <a:rPr lang="en-GB" b="1" dirty="0" smtClean="0">
                <a:solidFill>
                  <a:srgbClr val="00B050"/>
                </a:solidFill>
              </a:rPr>
              <a:t>ype: </a:t>
            </a:r>
            <a:r>
              <a:rPr lang="en-GB" b="1" dirty="0" err="1" smtClean="0">
                <a:solidFill>
                  <a:srgbClr val="00B050"/>
                </a:solidFill>
              </a:rPr>
              <a:t>wasCopyOf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account2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48" y="4857760"/>
            <a:ext cx="1799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wasDerivedFrom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ype: </a:t>
            </a:r>
            <a:r>
              <a:rPr lang="en-GB" b="1" dirty="0" err="1" smtClean="0">
                <a:solidFill>
                  <a:srgbClr val="FF0000"/>
                </a:solidFill>
              </a:rPr>
              <a:t>wasCopyOf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account1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 example of overlapping account that are not hierarchichal</vt:lpstr>
      <vt:lpstr>Incomplete Observation</vt:lpstr>
      <vt:lpstr>Mutually Exclusive Accounts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overlapping account that are not hierarchichal</dc:title>
  <dc:creator>Windows User</dc:creator>
  <cp:lastModifiedBy>Windows User</cp:lastModifiedBy>
  <cp:revision>1</cp:revision>
  <dcterms:created xsi:type="dcterms:W3CDTF">2009-07-13T09:59:48Z</dcterms:created>
  <dcterms:modified xsi:type="dcterms:W3CDTF">2009-07-13T10:00:39Z</dcterms:modified>
</cp:coreProperties>
</file>